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FCA60-AD8E-4658-9B37-BE6013632220}" v="4" dt="2025-01-01T17:20:40.6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nor Weida" userId="e1dfd112ea8c9d9a" providerId="LiveId" clId="{CB3FCA60-AD8E-4658-9B37-BE6013632220}"/>
    <pc:docChg chg="undo custSel addSld modSld sldOrd addSection delSection">
      <pc:chgData name="Connor Weida" userId="e1dfd112ea8c9d9a" providerId="LiveId" clId="{CB3FCA60-AD8E-4658-9B37-BE6013632220}" dt="2025-01-01T17:23:59.423" v="97" actId="255"/>
      <pc:docMkLst>
        <pc:docMk/>
      </pc:docMkLst>
      <pc:sldChg chg="addSp modSp new mod modMedia setBg">
        <pc:chgData name="Connor Weida" userId="e1dfd112ea8c9d9a" providerId="LiveId" clId="{CB3FCA60-AD8E-4658-9B37-BE6013632220}" dt="2025-01-01T17:18:53.312" v="33"/>
        <pc:sldMkLst>
          <pc:docMk/>
          <pc:sldMk cId="502638084" sldId="256"/>
        </pc:sldMkLst>
        <pc:spChg chg="mod">
          <ac:chgData name="Connor Weida" userId="e1dfd112ea8c9d9a" providerId="LiveId" clId="{CB3FCA60-AD8E-4658-9B37-BE6013632220}" dt="2025-01-01T17:18:51.218" v="31" actId="26606"/>
          <ac:spMkLst>
            <pc:docMk/>
            <pc:sldMk cId="502638084" sldId="256"/>
            <ac:spMk id="2" creationId="{F42E5C13-5B29-CF41-4DD6-8ECF2588670F}"/>
          </ac:spMkLst>
        </pc:spChg>
        <pc:spChg chg="mod">
          <ac:chgData name="Connor Weida" userId="e1dfd112ea8c9d9a" providerId="LiveId" clId="{CB3FCA60-AD8E-4658-9B37-BE6013632220}" dt="2025-01-01T17:18:51.218" v="31" actId="26606"/>
          <ac:spMkLst>
            <pc:docMk/>
            <pc:sldMk cId="502638084" sldId="256"/>
            <ac:spMk id="3" creationId="{090CD5A2-7291-3B09-C249-3971EAC27365}"/>
          </ac:spMkLst>
        </pc:spChg>
        <pc:spChg chg="add">
          <ac:chgData name="Connor Weida" userId="e1dfd112ea8c9d9a" providerId="LiveId" clId="{CB3FCA60-AD8E-4658-9B37-BE6013632220}" dt="2025-01-01T17:18:51.218" v="31" actId="26606"/>
          <ac:spMkLst>
            <pc:docMk/>
            <pc:sldMk cId="502638084" sldId="256"/>
            <ac:spMk id="9" creationId="{C1DD1A8A-57D5-4A81-AD04-532B043C5611}"/>
          </ac:spMkLst>
        </pc:spChg>
        <pc:spChg chg="add">
          <ac:chgData name="Connor Weida" userId="e1dfd112ea8c9d9a" providerId="LiveId" clId="{CB3FCA60-AD8E-4658-9B37-BE6013632220}" dt="2025-01-01T17:18:51.218" v="31" actId="26606"/>
          <ac:spMkLst>
            <pc:docMk/>
            <pc:sldMk cId="502638084" sldId="256"/>
            <ac:spMk id="11" creationId="{007891EC-4501-44ED-A8C8-B11B6DB767AB}"/>
          </ac:spMkLst>
        </pc:spChg>
        <pc:picChg chg="add mod">
          <ac:chgData name="Connor Weida" userId="e1dfd112ea8c9d9a" providerId="LiveId" clId="{CB3FCA60-AD8E-4658-9B37-BE6013632220}" dt="2025-01-01T17:18:53.312" v="33"/>
          <ac:picMkLst>
            <pc:docMk/>
            <pc:sldMk cId="502638084" sldId="256"/>
            <ac:picMk id="5" creationId="{B48F6CCA-ECDC-36DB-F199-50473D077B1B}"/>
          </ac:picMkLst>
        </pc:picChg>
      </pc:sldChg>
      <pc:sldChg chg="addSp delSp modSp new mod setBg">
        <pc:chgData name="Connor Weida" userId="e1dfd112ea8c9d9a" providerId="LiveId" clId="{CB3FCA60-AD8E-4658-9B37-BE6013632220}" dt="2025-01-01T17:20:11.809" v="62" actId="20577"/>
        <pc:sldMkLst>
          <pc:docMk/>
          <pc:sldMk cId="3960866718" sldId="257"/>
        </pc:sldMkLst>
        <pc:spChg chg="del">
          <ac:chgData name="Connor Weida" userId="e1dfd112ea8c9d9a" providerId="LiveId" clId="{CB3FCA60-AD8E-4658-9B37-BE6013632220}" dt="2025-01-01T17:17:01.588" v="17" actId="478"/>
          <ac:spMkLst>
            <pc:docMk/>
            <pc:sldMk cId="3960866718" sldId="257"/>
            <ac:spMk id="2" creationId="{4402C83A-03DB-C22E-5EBB-00BB0ACFB5C8}"/>
          </ac:spMkLst>
        </pc:spChg>
        <pc:spChg chg="del">
          <ac:chgData name="Connor Weida" userId="e1dfd112ea8c9d9a" providerId="LiveId" clId="{CB3FCA60-AD8E-4658-9B37-BE6013632220}" dt="2025-01-01T17:17:04.187" v="18" actId="478"/>
          <ac:spMkLst>
            <pc:docMk/>
            <pc:sldMk cId="3960866718" sldId="257"/>
            <ac:spMk id="3" creationId="{F92E092F-9A25-95A3-56ED-E94C7E04C1AF}"/>
          </ac:spMkLst>
        </pc:spChg>
        <pc:spChg chg="add del mod">
          <ac:chgData name="Connor Weida" userId="e1dfd112ea8c9d9a" providerId="LiveId" clId="{CB3FCA60-AD8E-4658-9B37-BE6013632220}" dt="2025-01-01T17:17:16.371" v="20" actId="478"/>
          <ac:spMkLst>
            <pc:docMk/>
            <pc:sldMk cId="3960866718" sldId="257"/>
            <ac:spMk id="4" creationId="{3DB0FD32-9D92-8D97-C70E-E27BC90E263A}"/>
          </ac:spMkLst>
        </pc:spChg>
        <pc:spChg chg="add mod">
          <ac:chgData name="Connor Weida" userId="e1dfd112ea8c9d9a" providerId="LiveId" clId="{CB3FCA60-AD8E-4658-9B37-BE6013632220}" dt="2025-01-01T17:20:11.809" v="62" actId="20577"/>
          <ac:spMkLst>
            <pc:docMk/>
            <pc:sldMk cId="3960866718" sldId="257"/>
            <ac:spMk id="6" creationId="{89410359-B5BE-55FD-A2D2-197C55ADA693}"/>
          </ac:spMkLst>
        </pc:spChg>
        <pc:spChg chg="add del">
          <ac:chgData name="Connor Weida" userId="e1dfd112ea8c9d9a" providerId="LiveId" clId="{CB3FCA60-AD8E-4658-9B37-BE6013632220}" dt="2025-01-01T17:17:46.061" v="23" actId="26606"/>
          <ac:spMkLst>
            <pc:docMk/>
            <pc:sldMk cId="3960866718" sldId="257"/>
            <ac:spMk id="10" creationId="{8950AD4C-6AF3-49F8-94E1-DBCAFB39478B}"/>
          </ac:spMkLst>
        </pc:spChg>
        <pc:spChg chg="add del">
          <ac:chgData name="Connor Weida" userId="e1dfd112ea8c9d9a" providerId="LiveId" clId="{CB3FCA60-AD8E-4658-9B37-BE6013632220}" dt="2025-01-01T17:17:46.061" v="23" actId="26606"/>
          <ac:spMkLst>
            <pc:docMk/>
            <pc:sldMk cId="3960866718" sldId="257"/>
            <ac:spMk id="12" creationId="{2F0E00C3-4613-415F-BE3A-78FBAD9061C0}"/>
          </ac:spMkLst>
        </pc:spChg>
        <pc:spChg chg="add del">
          <ac:chgData name="Connor Weida" userId="e1dfd112ea8c9d9a" providerId="LiveId" clId="{CB3FCA60-AD8E-4658-9B37-BE6013632220}" dt="2025-01-01T17:17:46.061" v="23" actId="26606"/>
          <ac:spMkLst>
            <pc:docMk/>
            <pc:sldMk cId="3960866718" sldId="257"/>
            <ac:spMk id="14" creationId="{8DBEAE55-3EA1-41D7-A212-5F7D8986C1F2}"/>
          </ac:spMkLst>
        </pc:spChg>
        <pc:spChg chg="add del">
          <ac:chgData name="Connor Weida" userId="e1dfd112ea8c9d9a" providerId="LiveId" clId="{CB3FCA60-AD8E-4658-9B37-BE6013632220}" dt="2025-01-01T17:17:46.061" v="23" actId="26606"/>
          <ac:spMkLst>
            <pc:docMk/>
            <pc:sldMk cId="3960866718" sldId="257"/>
            <ac:spMk id="16" creationId="{CFC5F0E7-644F-4101-BE72-12825CF537E7}"/>
          </ac:spMkLst>
        </pc:spChg>
        <pc:spChg chg="add del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18" creationId="{22F15A2D-2324-487D-A02A-BF46C5C580EB}"/>
          </ac:spMkLst>
        </pc:spChg>
        <pc:spChg chg="add del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19" creationId="{17A7F34E-D418-47E2-9F86-2C45BBC31210}"/>
          </ac:spMkLst>
        </pc:spChg>
        <pc:spChg chg="add del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20" creationId="{2AEAFA59-923A-4F54-8B49-44C970BCC323}"/>
          </ac:spMkLst>
        </pc:spChg>
        <pc:spChg chg="add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25" creationId="{8950AD4C-6AF3-49F8-94E1-DBCAFB39478B}"/>
          </ac:spMkLst>
        </pc:spChg>
        <pc:spChg chg="add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27" creationId="{2F0E00C3-4613-415F-BE3A-78FBAD9061C0}"/>
          </ac:spMkLst>
        </pc:spChg>
        <pc:spChg chg="add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29" creationId="{8DBEAE55-3EA1-41D7-A212-5F7D8986C1F2}"/>
          </ac:spMkLst>
        </pc:spChg>
        <pc:spChg chg="add">
          <ac:chgData name="Connor Weida" userId="e1dfd112ea8c9d9a" providerId="LiveId" clId="{CB3FCA60-AD8E-4658-9B37-BE6013632220}" dt="2025-01-01T17:18:12.401" v="30" actId="26606"/>
          <ac:spMkLst>
            <pc:docMk/>
            <pc:sldMk cId="3960866718" sldId="257"/>
            <ac:spMk id="31" creationId="{CFC5F0E7-644F-4101-BE72-12825CF537E7}"/>
          </ac:spMkLst>
        </pc:spChg>
        <pc:graphicFrameChg chg="add mod modGraphic">
          <ac:chgData name="Connor Weida" userId="e1dfd112ea8c9d9a" providerId="LiveId" clId="{CB3FCA60-AD8E-4658-9B37-BE6013632220}" dt="2025-01-01T17:18:12.401" v="30" actId="26606"/>
          <ac:graphicFrameMkLst>
            <pc:docMk/>
            <pc:sldMk cId="3960866718" sldId="257"/>
            <ac:graphicFrameMk id="5" creationId="{1D8BE97D-97ED-6788-7DB4-80BB291B6205}"/>
          </ac:graphicFrameMkLst>
        </pc:graphicFrameChg>
      </pc:sldChg>
      <pc:sldChg chg="modSp add mod">
        <pc:chgData name="Connor Weida" userId="e1dfd112ea8c9d9a" providerId="LiveId" clId="{CB3FCA60-AD8E-4658-9B37-BE6013632220}" dt="2025-01-01T17:23:59.423" v="97" actId="255"/>
        <pc:sldMkLst>
          <pc:docMk/>
          <pc:sldMk cId="3251334740" sldId="258"/>
        </pc:sldMkLst>
        <pc:spChg chg="mod">
          <ac:chgData name="Connor Weida" userId="e1dfd112ea8c9d9a" providerId="LiveId" clId="{CB3FCA60-AD8E-4658-9B37-BE6013632220}" dt="2025-01-01T17:20:50.175" v="76" actId="20577"/>
          <ac:spMkLst>
            <pc:docMk/>
            <pc:sldMk cId="3251334740" sldId="258"/>
            <ac:spMk id="6" creationId="{C5801C62-8DE0-5D78-A2AD-68368031DD96}"/>
          </ac:spMkLst>
        </pc:spChg>
        <pc:graphicFrameChg chg="mod modGraphic">
          <ac:chgData name="Connor Weida" userId="e1dfd112ea8c9d9a" providerId="LiveId" clId="{CB3FCA60-AD8E-4658-9B37-BE6013632220}" dt="2025-01-01T17:23:59.423" v="97" actId="255"/>
          <ac:graphicFrameMkLst>
            <pc:docMk/>
            <pc:sldMk cId="3251334740" sldId="258"/>
            <ac:graphicFrameMk id="5" creationId="{FE2C8127-404A-ED0A-C67C-4280F5A1B3C7}"/>
          </ac:graphicFrameMkLst>
        </pc:graphicFrameChg>
      </pc:sldChg>
      <pc:sldChg chg="modSp add mod ord">
        <pc:chgData name="Connor Weida" userId="e1dfd112ea8c9d9a" providerId="LiveId" clId="{CB3FCA60-AD8E-4658-9B37-BE6013632220}" dt="2025-01-01T17:23:24.949" v="94" actId="20577"/>
        <pc:sldMkLst>
          <pc:docMk/>
          <pc:sldMk cId="4159162971" sldId="259"/>
        </pc:sldMkLst>
        <pc:spChg chg="mod">
          <ac:chgData name="Connor Weida" userId="e1dfd112ea8c9d9a" providerId="LiveId" clId="{CB3FCA60-AD8E-4658-9B37-BE6013632220}" dt="2025-01-01T17:23:24.949" v="94" actId="20577"/>
          <ac:spMkLst>
            <pc:docMk/>
            <pc:sldMk cId="4159162971" sldId="259"/>
            <ac:spMk id="6" creationId="{F5217D8E-7E75-F30E-833B-781955C07FBB}"/>
          </ac:spMkLst>
        </pc:spChg>
        <pc:graphicFrameChg chg="modGraphic">
          <ac:chgData name="Connor Weida" userId="e1dfd112ea8c9d9a" providerId="LiveId" clId="{CB3FCA60-AD8E-4658-9B37-BE6013632220}" dt="2025-01-01T17:23:12.296" v="93" actId="6549"/>
          <ac:graphicFrameMkLst>
            <pc:docMk/>
            <pc:sldMk cId="4159162971" sldId="259"/>
            <ac:graphicFrameMk id="5" creationId="{C7AFF9DB-CEB4-4723-4EEE-07878BD642AD}"/>
          </ac:graphicFrameMkLst>
        </pc:graphicFrameChg>
      </pc:sldChg>
      <pc:sldMasterChg chg="addSldLayout">
        <pc:chgData name="Connor Weida" userId="e1dfd112ea8c9d9a" providerId="LiveId" clId="{CB3FCA60-AD8E-4658-9B37-BE6013632220}" dt="2025-01-01T17:15:59.093" v="0" actId="680"/>
        <pc:sldMasterMkLst>
          <pc:docMk/>
          <pc:sldMasterMk cId="3303610944" sldId="2147483648"/>
        </pc:sldMasterMkLst>
        <pc:sldLayoutChg chg="add">
          <pc:chgData name="Connor Weida" userId="e1dfd112ea8c9d9a" providerId="LiveId" clId="{CB3FCA60-AD8E-4658-9B37-BE6013632220}" dt="2025-01-01T17:15:59.093" v="0" actId="680"/>
          <pc:sldLayoutMkLst>
            <pc:docMk/>
            <pc:sldMasterMk cId="3303610944" sldId="2147483648"/>
            <pc:sldLayoutMk cId="3562143524" sldId="2147483649"/>
          </pc:sldLayoutMkLst>
        </pc:sldLayoutChg>
      </pc:sldMaster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9CBC-2E2E-DDFA-2ADD-25EF9EA3C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F30D7-7049-91ED-FE54-7F8F0E9CBE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2143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610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oncept View To Office Building And Sky">
            <a:extLst>
              <a:ext uri="{FF2B5EF4-FFF2-40B4-BE49-F238E27FC236}">
                <a16:creationId xmlns:a16="http://schemas.microsoft.com/office/drawing/2014/main" id="{B48F6CCA-ECDC-36DB-F199-50473D077B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2E5C13-5B29-CF41-4DD6-8ECF25886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City Rankings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CD5A2-7291-3B09-C249-3971EAC273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63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B67B2B-0C26-006F-3771-4120637F6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CAE97E5-FB1A-DEFB-3EAB-09A680063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13A28AD-F482-BF87-752A-8F385F4BD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495175" cy="6858000"/>
          </a:xfrm>
          <a:custGeom>
            <a:avLst/>
            <a:gdLst>
              <a:gd name="connsiteX0" fmla="*/ 0 w 10495175"/>
              <a:gd name="connsiteY0" fmla="*/ 0 h 6858000"/>
              <a:gd name="connsiteX1" fmla="*/ 5289224 w 10495175"/>
              <a:gd name="connsiteY1" fmla="*/ 0 h 6858000"/>
              <a:gd name="connsiteX2" fmla="*/ 6736007 w 10495175"/>
              <a:gd name="connsiteY2" fmla="*/ 0 h 6858000"/>
              <a:gd name="connsiteX3" fmla="*/ 6998753 w 10495175"/>
              <a:gd name="connsiteY3" fmla="*/ 0 h 6858000"/>
              <a:gd name="connsiteX4" fmla="*/ 7778919 w 10495175"/>
              <a:gd name="connsiteY4" fmla="*/ 0 h 6858000"/>
              <a:gd name="connsiteX5" fmla="*/ 8872152 w 10495175"/>
              <a:gd name="connsiteY5" fmla="*/ 0 h 6858000"/>
              <a:gd name="connsiteX6" fmla="*/ 8894276 w 10495175"/>
              <a:gd name="connsiteY6" fmla="*/ 14997 h 6858000"/>
              <a:gd name="connsiteX7" fmla="*/ 10495175 w 10495175"/>
              <a:gd name="connsiteY7" fmla="*/ 3621656 h 6858000"/>
              <a:gd name="connsiteX8" fmla="*/ 8620825 w 10495175"/>
              <a:gd name="connsiteY8" fmla="*/ 6374814 h 6858000"/>
              <a:gd name="connsiteX9" fmla="*/ 8104177 w 10495175"/>
              <a:gd name="connsiteY9" fmla="*/ 6780599 h 6858000"/>
              <a:gd name="connsiteX10" fmla="*/ 7992421 w 10495175"/>
              <a:gd name="connsiteY10" fmla="*/ 6858000 h 6858000"/>
              <a:gd name="connsiteX11" fmla="*/ 7778919 w 10495175"/>
              <a:gd name="connsiteY11" fmla="*/ 6858000 h 6858000"/>
              <a:gd name="connsiteX12" fmla="*/ 6998753 w 10495175"/>
              <a:gd name="connsiteY12" fmla="*/ 6858000 h 6858000"/>
              <a:gd name="connsiteX13" fmla="*/ 6736007 w 10495175"/>
              <a:gd name="connsiteY13" fmla="*/ 6858000 h 6858000"/>
              <a:gd name="connsiteX14" fmla="*/ 5289224 w 10495175"/>
              <a:gd name="connsiteY14" fmla="*/ 6858000 h 6858000"/>
              <a:gd name="connsiteX15" fmla="*/ 0 w 10495175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5175" h="6858000">
                <a:moveTo>
                  <a:pt x="0" y="0"/>
                </a:moveTo>
                <a:lnTo>
                  <a:pt x="5289224" y="0"/>
                </a:lnTo>
                <a:lnTo>
                  <a:pt x="6736007" y="0"/>
                </a:lnTo>
                <a:lnTo>
                  <a:pt x="6998753" y="0"/>
                </a:lnTo>
                <a:lnTo>
                  <a:pt x="7778919" y="0"/>
                </a:lnTo>
                <a:lnTo>
                  <a:pt x="8872152" y="0"/>
                </a:lnTo>
                <a:lnTo>
                  <a:pt x="8894276" y="14997"/>
                </a:lnTo>
                <a:cubicBezTo>
                  <a:pt x="9921439" y="754641"/>
                  <a:pt x="10495175" y="2093192"/>
                  <a:pt x="10495175" y="3621656"/>
                </a:cubicBezTo>
                <a:cubicBezTo>
                  <a:pt x="10495175" y="4969131"/>
                  <a:pt x="9566450" y="5602839"/>
                  <a:pt x="8620825" y="6374814"/>
                </a:cubicBezTo>
                <a:cubicBezTo>
                  <a:pt x="8448622" y="6515397"/>
                  <a:pt x="8277995" y="6653108"/>
                  <a:pt x="8104177" y="6780599"/>
                </a:cubicBezTo>
                <a:lnTo>
                  <a:pt x="7992421" y="6858000"/>
                </a:lnTo>
                <a:lnTo>
                  <a:pt x="7778919" y="6858000"/>
                </a:lnTo>
                <a:lnTo>
                  <a:pt x="6998753" y="6858000"/>
                </a:lnTo>
                <a:lnTo>
                  <a:pt x="6736007" y="6858000"/>
                </a:lnTo>
                <a:lnTo>
                  <a:pt x="52892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D8335BB-D11A-CDD2-58B9-79B429B2A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980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553B843-D2D9-A96B-6D80-229DEE90A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5964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7AFF9DB-CEB4-4723-4EEE-07878BD64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738507"/>
              </p:ext>
            </p:extLst>
          </p:nvPr>
        </p:nvGraphicFramePr>
        <p:xfrm>
          <a:off x="1319011" y="916674"/>
          <a:ext cx="7027626" cy="502351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016115">
                  <a:extLst>
                    <a:ext uri="{9D8B030D-6E8A-4147-A177-3AD203B41FA5}">
                      <a16:colId xmlns:a16="http://schemas.microsoft.com/office/drawing/2014/main" val="3436835921"/>
                    </a:ext>
                  </a:extLst>
                </a:gridCol>
                <a:gridCol w="2011511">
                  <a:extLst>
                    <a:ext uri="{9D8B030D-6E8A-4147-A177-3AD203B41FA5}">
                      <a16:colId xmlns:a16="http://schemas.microsoft.com/office/drawing/2014/main" val="3903015827"/>
                    </a:ext>
                  </a:extLst>
                </a:gridCol>
              </a:tblGrid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b="1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90491054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94760417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64169907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2437389506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76555659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66984086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914040258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660813734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2530081593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45884402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endParaRPr lang="en-US" sz="2100" b="1">
                        <a:effectLst/>
                      </a:endParaRP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2100" dirty="0">
                        <a:effectLst/>
                      </a:endParaRP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9832417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5217D8E-7E75-F30E-833B-781955C07FBB}"/>
              </a:ext>
            </a:extLst>
          </p:cNvPr>
          <p:cNvSpPr txBox="1"/>
          <p:nvPr/>
        </p:nvSpPr>
        <p:spPr>
          <a:xfrm>
            <a:off x="1264257" y="163286"/>
            <a:ext cx="966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Constraints</a:t>
            </a:r>
          </a:p>
        </p:txBody>
      </p:sp>
    </p:spTree>
    <p:extLst>
      <p:ext uri="{BB962C8B-B14F-4D97-AF65-F5344CB8AC3E}">
        <p14:creationId xmlns:p14="http://schemas.microsoft.com/office/powerpoint/2010/main" val="415916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F0E00C3-4613-415F-BE3A-78FBAD906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495175" cy="6858000"/>
          </a:xfrm>
          <a:custGeom>
            <a:avLst/>
            <a:gdLst>
              <a:gd name="connsiteX0" fmla="*/ 0 w 10495175"/>
              <a:gd name="connsiteY0" fmla="*/ 0 h 6858000"/>
              <a:gd name="connsiteX1" fmla="*/ 5289224 w 10495175"/>
              <a:gd name="connsiteY1" fmla="*/ 0 h 6858000"/>
              <a:gd name="connsiteX2" fmla="*/ 6736007 w 10495175"/>
              <a:gd name="connsiteY2" fmla="*/ 0 h 6858000"/>
              <a:gd name="connsiteX3" fmla="*/ 6998753 w 10495175"/>
              <a:gd name="connsiteY3" fmla="*/ 0 h 6858000"/>
              <a:gd name="connsiteX4" fmla="*/ 7778919 w 10495175"/>
              <a:gd name="connsiteY4" fmla="*/ 0 h 6858000"/>
              <a:gd name="connsiteX5" fmla="*/ 8872152 w 10495175"/>
              <a:gd name="connsiteY5" fmla="*/ 0 h 6858000"/>
              <a:gd name="connsiteX6" fmla="*/ 8894276 w 10495175"/>
              <a:gd name="connsiteY6" fmla="*/ 14997 h 6858000"/>
              <a:gd name="connsiteX7" fmla="*/ 10495175 w 10495175"/>
              <a:gd name="connsiteY7" fmla="*/ 3621656 h 6858000"/>
              <a:gd name="connsiteX8" fmla="*/ 8620825 w 10495175"/>
              <a:gd name="connsiteY8" fmla="*/ 6374814 h 6858000"/>
              <a:gd name="connsiteX9" fmla="*/ 8104177 w 10495175"/>
              <a:gd name="connsiteY9" fmla="*/ 6780599 h 6858000"/>
              <a:gd name="connsiteX10" fmla="*/ 7992421 w 10495175"/>
              <a:gd name="connsiteY10" fmla="*/ 6858000 h 6858000"/>
              <a:gd name="connsiteX11" fmla="*/ 7778919 w 10495175"/>
              <a:gd name="connsiteY11" fmla="*/ 6858000 h 6858000"/>
              <a:gd name="connsiteX12" fmla="*/ 6998753 w 10495175"/>
              <a:gd name="connsiteY12" fmla="*/ 6858000 h 6858000"/>
              <a:gd name="connsiteX13" fmla="*/ 6736007 w 10495175"/>
              <a:gd name="connsiteY13" fmla="*/ 6858000 h 6858000"/>
              <a:gd name="connsiteX14" fmla="*/ 5289224 w 10495175"/>
              <a:gd name="connsiteY14" fmla="*/ 6858000 h 6858000"/>
              <a:gd name="connsiteX15" fmla="*/ 0 w 10495175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5175" h="6858000">
                <a:moveTo>
                  <a:pt x="0" y="0"/>
                </a:moveTo>
                <a:lnTo>
                  <a:pt x="5289224" y="0"/>
                </a:lnTo>
                <a:lnTo>
                  <a:pt x="6736007" y="0"/>
                </a:lnTo>
                <a:lnTo>
                  <a:pt x="6998753" y="0"/>
                </a:lnTo>
                <a:lnTo>
                  <a:pt x="7778919" y="0"/>
                </a:lnTo>
                <a:lnTo>
                  <a:pt x="8872152" y="0"/>
                </a:lnTo>
                <a:lnTo>
                  <a:pt x="8894276" y="14997"/>
                </a:lnTo>
                <a:cubicBezTo>
                  <a:pt x="9921439" y="754641"/>
                  <a:pt x="10495175" y="2093192"/>
                  <a:pt x="10495175" y="3621656"/>
                </a:cubicBezTo>
                <a:cubicBezTo>
                  <a:pt x="10495175" y="4969131"/>
                  <a:pt x="9566450" y="5602839"/>
                  <a:pt x="8620825" y="6374814"/>
                </a:cubicBezTo>
                <a:cubicBezTo>
                  <a:pt x="8448622" y="6515397"/>
                  <a:pt x="8277995" y="6653108"/>
                  <a:pt x="8104177" y="6780599"/>
                </a:cubicBezTo>
                <a:lnTo>
                  <a:pt x="7992421" y="6858000"/>
                </a:lnTo>
                <a:lnTo>
                  <a:pt x="7778919" y="6858000"/>
                </a:lnTo>
                <a:lnTo>
                  <a:pt x="6998753" y="6858000"/>
                </a:lnTo>
                <a:lnTo>
                  <a:pt x="6736007" y="6858000"/>
                </a:lnTo>
                <a:lnTo>
                  <a:pt x="52892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980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5964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D8BE97D-97ED-6788-7DB4-80BB291B6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76981"/>
              </p:ext>
            </p:extLst>
          </p:nvPr>
        </p:nvGraphicFramePr>
        <p:xfrm>
          <a:off x="1319011" y="916674"/>
          <a:ext cx="7027626" cy="502351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016115">
                  <a:extLst>
                    <a:ext uri="{9D8B030D-6E8A-4147-A177-3AD203B41FA5}">
                      <a16:colId xmlns:a16="http://schemas.microsoft.com/office/drawing/2014/main" val="3436835921"/>
                    </a:ext>
                  </a:extLst>
                </a:gridCol>
                <a:gridCol w="2011511">
                  <a:extLst>
                    <a:ext uri="{9D8B030D-6E8A-4147-A177-3AD203B41FA5}">
                      <a16:colId xmlns:a16="http://schemas.microsoft.com/office/drawing/2014/main" val="3903015827"/>
                    </a:ext>
                  </a:extLst>
                </a:gridCol>
              </a:tblGrid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Region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Score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90491054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San Antonio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142.366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94760417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Boston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123.883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64169907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Los Angeles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106.243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2437389506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Salt Lake City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101.110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76555659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Green Bay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100.787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66984086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Edmonton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100.769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3914040258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Portland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95.607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660813734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Oakland/San Francisco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91.908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2530081593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St. Louis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>
                          <a:effectLst/>
                        </a:rPr>
                        <a:t>90.536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45884402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Pittsburgh</a:t>
                      </a:r>
                    </a:p>
                  </a:txBody>
                  <a:tcPr marL="105757" marR="105757" marT="52878" marB="5287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88.347</a:t>
                      </a:r>
                    </a:p>
                  </a:txBody>
                  <a:tcPr marL="105757" marR="105757" marT="52878" marB="52878" anchor="ctr"/>
                </a:tc>
                <a:extLst>
                  <a:ext uri="{0D108BD9-81ED-4DB2-BD59-A6C34878D82A}">
                    <a16:rowId xmlns:a16="http://schemas.microsoft.com/office/drawing/2014/main" val="19832417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9410359-B5BE-55FD-A2D2-197C55ADA693}"/>
              </a:ext>
            </a:extLst>
          </p:cNvPr>
          <p:cNvSpPr txBox="1"/>
          <p:nvPr/>
        </p:nvSpPr>
        <p:spPr>
          <a:xfrm>
            <a:off x="1264257" y="163286"/>
            <a:ext cx="966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 Cities – End of 2024</a:t>
            </a:r>
          </a:p>
        </p:txBody>
      </p:sp>
    </p:spTree>
    <p:extLst>
      <p:ext uri="{BB962C8B-B14F-4D97-AF65-F5344CB8AC3E}">
        <p14:creationId xmlns:p14="http://schemas.microsoft.com/office/powerpoint/2010/main" val="396086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0EE229-84B8-A68C-2C21-AB9420C7D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44B0B93-79AC-4967-6D44-81D2EBD5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E8B5933-A1B4-C3F5-3264-8DE69906A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495175" cy="6858000"/>
          </a:xfrm>
          <a:custGeom>
            <a:avLst/>
            <a:gdLst>
              <a:gd name="connsiteX0" fmla="*/ 0 w 10495175"/>
              <a:gd name="connsiteY0" fmla="*/ 0 h 6858000"/>
              <a:gd name="connsiteX1" fmla="*/ 5289224 w 10495175"/>
              <a:gd name="connsiteY1" fmla="*/ 0 h 6858000"/>
              <a:gd name="connsiteX2" fmla="*/ 6736007 w 10495175"/>
              <a:gd name="connsiteY2" fmla="*/ 0 h 6858000"/>
              <a:gd name="connsiteX3" fmla="*/ 6998753 w 10495175"/>
              <a:gd name="connsiteY3" fmla="*/ 0 h 6858000"/>
              <a:gd name="connsiteX4" fmla="*/ 7778919 w 10495175"/>
              <a:gd name="connsiteY4" fmla="*/ 0 h 6858000"/>
              <a:gd name="connsiteX5" fmla="*/ 8872152 w 10495175"/>
              <a:gd name="connsiteY5" fmla="*/ 0 h 6858000"/>
              <a:gd name="connsiteX6" fmla="*/ 8894276 w 10495175"/>
              <a:gd name="connsiteY6" fmla="*/ 14997 h 6858000"/>
              <a:gd name="connsiteX7" fmla="*/ 10495175 w 10495175"/>
              <a:gd name="connsiteY7" fmla="*/ 3621656 h 6858000"/>
              <a:gd name="connsiteX8" fmla="*/ 8620825 w 10495175"/>
              <a:gd name="connsiteY8" fmla="*/ 6374814 h 6858000"/>
              <a:gd name="connsiteX9" fmla="*/ 8104177 w 10495175"/>
              <a:gd name="connsiteY9" fmla="*/ 6780599 h 6858000"/>
              <a:gd name="connsiteX10" fmla="*/ 7992421 w 10495175"/>
              <a:gd name="connsiteY10" fmla="*/ 6858000 h 6858000"/>
              <a:gd name="connsiteX11" fmla="*/ 7778919 w 10495175"/>
              <a:gd name="connsiteY11" fmla="*/ 6858000 h 6858000"/>
              <a:gd name="connsiteX12" fmla="*/ 6998753 w 10495175"/>
              <a:gd name="connsiteY12" fmla="*/ 6858000 h 6858000"/>
              <a:gd name="connsiteX13" fmla="*/ 6736007 w 10495175"/>
              <a:gd name="connsiteY13" fmla="*/ 6858000 h 6858000"/>
              <a:gd name="connsiteX14" fmla="*/ 5289224 w 10495175"/>
              <a:gd name="connsiteY14" fmla="*/ 6858000 h 6858000"/>
              <a:gd name="connsiteX15" fmla="*/ 0 w 10495175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95175" h="6858000">
                <a:moveTo>
                  <a:pt x="0" y="0"/>
                </a:moveTo>
                <a:lnTo>
                  <a:pt x="5289224" y="0"/>
                </a:lnTo>
                <a:lnTo>
                  <a:pt x="6736007" y="0"/>
                </a:lnTo>
                <a:lnTo>
                  <a:pt x="6998753" y="0"/>
                </a:lnTo>
                <a:lnTo>
                  <a:pt x="7778919" y="0"/>
                </a:lnTo>
                <a:lnTo>
                  <a:pt x="8872152" y="0"/>
                </a:lnTo>
                <a:lnTo>
                  <a:pt x="8894276" y="14997"/>
                </a:lnTo>
                <a:cubicBezTo>
                  <a:pt x="9921439" y="754641"/>
                  <a:pt x="10495175" y="2093192"/>
                  <a:pt x="10495175" y="3621656"/>
                </a:cubicBezTo>
                <a:cubicBezTo>
                  <a:pt x="10495175" y="4969131"/>
                  <a:pt x="9566450" y="5602839"/>
                  <a:pt x="8620825" y="6374814"/>
                </a:cubicBezTo>
                <a:cubicBezTo>
                  <a:pt x="8448622" y="6515397"/>
                  <a:pt x="8277995" y="6653108"/>
                  <a:pt x="8104177" y="6780599"/>
                </a:cubicBezTo>
                <a:lnTo>
                  <a:pt x="7992421" y="6858000"/>
                </a:lnTo>
                <a:lnTo>
                  <a:pt x="7778919" y="6858000"/>
                </a:lnTo>
                <a:lnTo>
                  <a:pt x="6998753" y="6858000"/>
                </a:lnTo>
                <a:lnTo>
                  <a:pt x="6736007" y="6858000"/>
                </a:lnTo>
                <a:lnTo>
                  <a:pt x="52892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262F178-3B9A-1B64-A748-385208B17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9802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62654AC-A28B-7B2B-E717-4B2250FFC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5964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2C8127-404A-ED0A-C67C-4280F5A1B3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288961"/>
              </p:ext>
            </p:extLst>
          </p:nvPr>
        </p:nvGraphicFramePr>
        <p:xfrm>
          <a:off x="1319011" y="916674"/>
          <a:ext cx="7027626" cy="502351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016115">
                  <a:extLst>
                    <a:ext uri="{9D8B030D-6E8A-4147-A177-3AD203B41FA5}">
                      <a16:colId xmlns:a16="http://schemas.microsoft.com/office/drawing/2014/main" val="3436835921"/>
                    </a:ext>
                  </a:extLst>
                </a:gridCol>
                <a:gridCol w="2011511">
                  <a:extLst>
                    <a:ext uri="{9D8B030D-6E8A-4147-A177-3AD203B41FA5}">
                      <a16:colId xmlns:a16="http://schemas.microsoft.com/office/drawing/2014/main" val="3903015827"/>
                    </a:ext>
                  </a:extLst>
                </a:gridCol>
              </a:tblGrid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491054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Oklahoma 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46.627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760417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Winnipeg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44.543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169907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Cincinnati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44.161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7389506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Memphis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43.464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5556595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Sacramento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35.515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984086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Jacksonville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31.442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4040258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Las Vegas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29.154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813734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>
                          <a:effectLst/>
                        </a:rPr>
                        <a:t>Quebec 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16.078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081593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Hartford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13.622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844029"/>
                  </a:ext>
                </a:extLst>
              </a:tr>
              <a:tr h="45668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b="1" dirty="0">
                          <a:effectLst/>
                        </a:rPr>
                        <a:t>Austin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100" dirty="0">
                          <a:effectLst/>
                        </a:rPr>
                        <a:t>6.171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32417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5801C62-8DE0-5D78-A2AD-68368031DD96}"/>
              </a:ext>
            </a:extLst>
          </p:cNvPr>
          <p:cNvSpPr txBox="1"/>
          <p:nvPr/>
        </p:nvSpPr>
        <p:spPr>
          <a:xfrm>
            <a:off x="1264257" y="163286"/>
            <a:ext cx="966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Bottom 10 Cities – End of 2024</a:t>
            </a:r>
          </a:p>
        </p:txBody>
      </p:sp>
    </p:spTree>
    <p:extLst>
      <p:ext uri="{BB962C8B-B14F-4D97-AF65-F5344CB8AC3E}">
        <p14:creationId xmlns:p14="http://schemas.microsoft.com/office/powerpoint/2010/main" val="3251334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74</Words>
  <Application>Microsoft Office PowerPoint</Application>
  <PresentationFormat>Widescreen</PresentationFormat>
  <Paragraphs>48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Meiryo</vt:lpstr>
      <vt:lpstr>Arial</vt:lpstr>
      <vt:lpstr>Office Theme</vt:lpstr>
      <vt:lpstr>City Rankings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Connor Weida</dc:creator>
  <cp:lastModifiedBy>Connor Weida</cp:lastModifiedBy>
  <cp:revision>1</cp:revision>
  <dcterms:created xsi:type="dcterms:W3CDTF">2025-01-01T17:15:36Z</dcterms:created>
  <dcterms:modified xsi:type="dcterms:W3CDTF">2025-01-01T17:24:06Z</dcterms:modified>
</cp:coreProperties>
</file>

<file path=docProps/thumbnail.jpeg>
</file>